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74" r:id="rId2"/>
    <p:sldMasterId id="2147483676" r:id="rId3"/>
  </p:sldMasterIdLst>
  <p:notesMasterIdLst>
    <p:notesMasterId r:id="rId38"/>
  </p:notesMasterIdLst>
  <p:sldIdLst>
    <p:sldId id="287" r:id="rId4"/>
    <p:sldId id="256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310" r:id="rId28"/>
    <p:sldId id="311" r:id="rId29"/>
    <p:sldId id="312" r:id="rId30"/>
    <p:sldId id="313" r:id="rId31"/>
    <p:sldId id="314" r:id="rId32"/>
    <p:sldId id="315" r:id="rId33"/>
    <p:sldId id="316" r:id="rId34"/>
    <p:sldId id="317" r:id="rId35"/>
    <p:sldId id="318" r:id="rId36"/>
    <p:sldId id="286" r:id="rId3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78D"/>
    <a:srgbClr val="1B90B3"/>
    <a:srgbClr val="404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E188E-811F-48F9-8583-D3E48C9BDE11}" type="datetimeFigureOut">
              <a:rPr lang="zh-TW" altLang="en-US" smtClean="0"/>
              <a:t>2026/4/22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0D9E-980D-4A63-82E0-A49BB4B0490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817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D5D3D5FE-4C0E-4D1C-BA62-B428EF1CB5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292533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生詞表_專有名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7FFA8630-20DC-452D-9E6E-91F58B035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17" name="文字版面配置區 16">
            <a:extLst>
              <a:ext uri="{FF2B5EF4-FFF2-40B4-BE49-F238E27FC236}">
                <a16:creationId xmlns:a16="http://schemas.microsoft.com/office/drawing/2014/main" id="{2B266D99-4EEE-4592-A629-470E15E51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5057" y="5715000"/>
            <a:ext cx="11811681" cy="1006475"/>
          </a:xfrm>
        </p:spPr>
        <p:txBody>
          <a:bodyPr anchor="ctr">
            <a:normAutofit/>
          </a:bodyPr>
          <a:lstStyle>
            <a:lvl1pPr marL="0" indent="0">
              <a:buNone/>
              <a:defRPr sz="3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73434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D13762E0-6380-45EB-ADE9-F856C6F2E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14698"/>
            <a:ext cx="9144000" cy="1427589"/>
          </a:xfrm>
        </p:spPr>
        <p:txBody>
          <a:bodyPr>
            <a:normAutofit/>
          </a:bodyPr>
          <a:lstStyle>
            <a:lvl1pPr marL="0" indent="0" algn="ctr">
              <a:buNone/>
              <a:defRPr sz="8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652464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3FCB4F8C-2EC9-46F5-B8F0-324CF8CC7C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" y="0"/>
            <a:ext cx="12190723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1825F54-7F5E-41D4-932D-BEBA7FEB8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56595"/>
            <a:ext cx="9144000" cy="2387600"/>
          </a:xfrm>
        </p:spPr>
        <p:txBody>
          <a:bodyPr anchor="ctr">
            <a:noAutofit/>
          </a:bodyPr>
          <a:lstStyle>
            <a:lvl1pPr algn="ctr">
              <a:defRPr sz="166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</a:t>
            </a:r>
          </a:p>
        </p:txBody>
      </p:sp>
    </p:spTree>
    <p:extLst>
      <p:ext uri="{BB962C8B-B14F-4D97-AF65-F5344CB8AC3E}">
        <p14:creationId xmlns:p14="http://schemas.microsoft.com/office/powerpoint/2010/main" val="113494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73DF84A4-3B6F-462C-824D-DF6B77E5E1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698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1473010-4746-48B1-9B0E-15B5AD227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40757851-3683-42F3-A8A8-165D36FCB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F8BE862-DF95-4989-AB8F-82726F6043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925F630-D964-4D54-8B92-54C8CF0294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1D55285-8DB6-4F61-9175-3BF795B6FC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B343-C3A3-4E0E-A733-88B9DD281862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472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A4C98870-6BDC-4DA8-A6A6-F4820C59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361D476-0C59-4B78-BFA2-ADD3C0C5C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F2DF98C-FAF5-4E49-9AF4-D436D376B1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271279A-8694-4F54-9823-DB2EB3745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786C80BC-FFD3-4FF3-8ABD-91D39392F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29BF7-1B51-422D-A81A-A6A112EC355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44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EEB52EA4-5E84-45B7-A8E9-90EFFE959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BCADB88-75D6-4A53-A87C-B05C7A95D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AF49A3E9-0B6F-466D-A577-E811E3C5A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5C051838-3949-4C8B-BD75-C1EB1A3FE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577BFEA-12BA-4C30-A18B-958B30788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34C59-A706-479A-BB16-426ADBAC041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713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5">
            <a:extLst>
              <a:ext uri="{FF2B5EF4-FFF2-40B4-BE49-F238E27FC236}">
                <a16:creationId xmlns:a16="http://schemas.microsoft.com/office/drawing/2014/main" id="{E539524D-7BB2-4A37-9A57-B96A0866C623}"/>
              </a:ext>
            </a:extLst>
          </p:cNvPr>
          <p:cNvSpPr txBox="1">
            <a:spLocks/>
          </p:cNvSpPr>
          <p:nvPr/>
        </p:nvSpPr>
        <p:spPr>
          <a:xfrm>
            <a:off x="707010" y="4181827"/>
            <a:ext cx="9942136" cy="1762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8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第五課 復古風</a:t>
            </a:r>
          </a:p>
        </p:txBody>
      </p:sp>
    </p:spTree>
    <p:extLst>
      <p:ext uri="{BB962C8B-B14F-4D97-AF65-F5344CB8AC3E}">
        <p14:creationId xmlns:p14="http://schemas.microsoft.com/office/powerpoint/2010/main" val="616341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174F210-B930-4F14-9BED-0DD03DAF3C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once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2AE22FB-8620-43A7-9670-E12A7FFC128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曾經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E3C5300-11CB-4F4A-AC07-126E216423B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céngjīng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61AA5CF-D736-4446-B882-5CDC5012572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7183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DA2C724-947A-41C0-8068-CA147BC3BF4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disappear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3CFDCE4B-DC1C-459B-B363-6D346049B4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消失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091EBF5-023D-4A2B-B03A-F245C26242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xiāoshī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1E26C83-8680-4714-BD13-9DBDE5F9355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26353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3D15C11-61C6-4803-9FF5-5F80F57F9E2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however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030DEB6-5EC3-4C1B-9AA8-9CCE6BE2469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然而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D2EDF5B-58E6-4865-9ABF-F530B27235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rán'ér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92B364B-01C2-4219-A0CA-AAB22B25745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8376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8401FE8-9DAC-4716-9568-C43B0036DBC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some, certain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B261ED68-8AC7-46F8-88DE-F7918A6AE6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12D9C24-3229-44D6-A039-3DB9D354F6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mǒu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D532751-5FEF-4DDD-882E-5A4153064E0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5994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D106257-BEBB-48F2-9075-CF9810A25CE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unique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D9ECD1F-1CE0-46B6-82FE-271DDC19AE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獨特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406465C-D587-4245-BF0F-7F58D86EF7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dútè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005C364-B589-44E1-BE10-747458AD781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911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75DFD2A-9DE9-4115-A660-1B2549671B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mass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39B8E04-EA60-4F8B-814B-96E2ECE411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大眾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DD687B2-278E-4DFA-87B7-624165AF68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dàzhòng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C1003F6-4AA5-4A6F-83E2-A1A58ABD6EB4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30057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D0291CB-F8C3-4E7B-B71D-C4D038C5E37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generation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86FB183-E836-423E-80B3-71D30DD29A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世代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570AE0B-7E3D-4A8F-9545-82CE4D3808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shìdài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CEAE0A25-D039-439A-9445-599AB99EAD6A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688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5E91442-F715-402C-96FB-02E2A3BB30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classic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0E79BDD-086B-428E-AC29-E9977CB203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經典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FE31AB0-C446-4303-B1D8-8B3CBF14D5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jīngdiǎn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17DB4E8-BE5A-46A1-A115-7B44CACBA57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7692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47AE48F-4113-496D-852F-77761DC172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style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8F71311-72CF-4AE8-8103-340BE2CD911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風格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93D7A91-5E21-425E-AC5A-8F3960024F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fēnggé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B35E79C-A981-4340-B7E5-3BBC2B97EF3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6864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DC2BB822-F6D6-4357-8F2F-F4C02C6E97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blend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82476193-FD31-465E-B301-AC97C358DF5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融合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36E6269-3C66-48A1-AE27-DE291C11F7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rónghé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8725756-8C22-41F8-8F90-E648857DE81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6224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字版面配置區 22">
            <a:extLst>
              <a:ext uri="{FF2B5EF4-FFF2-40B4-BE49-F238E27FC236}">
                <a16:creationId xmlns:a16="http://schemas.microsoft.com/office/drawing/2014/main" id="{8BC5DB98-9988-4CAE-8017-5FC1B3BA88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vintage style</a:t>
            </a:r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41F14C73-31E7-4AAA-8967-237149C01E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復古風</a:t>
            </a:r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89178C55-D901-4301-AB1A-9734CC4136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fùgǔfēng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7E12738-9EB2-4C09-9C9D-0C61EB59CE9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569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95D46ED-3E29-4D77-8ED7-91765D624E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creativity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70A9EA54-AF73-44EC-B970-7B4179555D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創意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87ECBF5-4BF6-4916-960D-A6769800AE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chuàngyì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2814248-32E6-4C57-A085-A913D1CC0C7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5-19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5136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AAE985E7-A136-440A-912C-1EC222BEBC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nostalgia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6D9E03E-C5AD-42ED-8628-3B175EED035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懷念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CF4DA57F-8E5B-4112-8535-A6D4ADA162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huáiniàn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B691FA2-D7B6-4FAE-A713-F0B88F67D04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5271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0C921F90-A985-456A-A0E7-7C0E7F7566F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form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A61A9C9-CCCD-4E94-B17A-63FA590E2D7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形成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B81B06AE-D84E-46FE-A084-0A79B187CCA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xíngchéng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8A2261A-ABA1-4FF5-91EF-481AED9E866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4059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8D84E3CD-8D47-4748-A2DC-F25D28E90B1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wave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769ABF2-74B4-4A07-8A32-78B83746CDB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股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6A8EC76F-1109-4B69-A1A8-A137FE66293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gǔ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80C474E-C753-4F89-91C0-94DAA3B101E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5288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761343F-897A-4EE5-A788-1C88675AE8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trend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07BD7E7-1FC6-4C84-A056-69419DB9BDB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風潮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42139A19-E7EF-433F-8E2A-A44B794A9B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fēngcháo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5CC45EE-DF89-4215-A50C-09BAF84574C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49945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A58CFEE-C506-4DD9-9375-67FA2F0773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century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966B0A6-4C46-453F-8970-38963A0B16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世紀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AADF321-6898-4699-88BB-C528B07799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shìjì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5AD25C26-742B-4BEC-A049-9A3CA01EA14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84743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1E4F8D2E-E89D-42D4-AAE0-90549E4AEC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era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52C1D9E-A915-4128-8FCF-ADD39F7A664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年代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3449767A-055C-4A30-885D-E269A495E6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niándài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9A9D751B-B45D-4FA6-B7F6-FD10613E2FC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96168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2FF7995-EC86-46F6-9609-7AA1F69FA5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example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0B034D9-0A73-48AB-8A6F-464E93A6B7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例子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1EF80FE9-7F4A-40E1-8DBC-7F6B431292D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lìzi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1EE5A30-B98A-4290-899A-98D774505F72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2078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CD80935-B709-4A0A-BF4A-47EA273E5E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field, sphere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9C92403-D404-439F-A49E-353A556F62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~~</a:t>
            </a:r>
            <a:r>
              <a:rPr lang="zh-TW" altLang="en-US" dirty="0"/>
              <a:t>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22B7A61-775B-4CE2-B167-BBC5A3C006B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/>
              <a:t>~~</a:t>
            </a:r>
            <a:r>
              <a:rPr lang="en-US" altLang="zh-TW" dirty="0" err="1"/>
              <a:t>jiè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9E65DF5-430B-43EF-BC24-3F079FFA964F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58923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AE6373C-5F5F-493E-B2F7-335AFEFC26B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forever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B2349A5-8752-4C46-8138-4D75F92D8A3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永遠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7FDA30E-3230-4146-9A05-9230839FE59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yǒngyuǎn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0FDADE96-4D7E-4B81-AD85-C9642E5AD0B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66660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99E5D411-DF8B-4EF2-BC45-300C5CA100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pursue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01A4089-F3BD-4D95-9FFC-07AAF9153D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追求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D34FE667-4F61-4E27-AA40-3E66E9457F9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zhuīqiú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24810BA-27D0-4775-A0CD-ADC9F032D58D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22011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2C98C524-2D77-4BE9-B45A-A440C4088E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preserve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757EE83-68AC-40E0-8605-3CBB0D9E13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保存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E325E9EC-F3A9-4532-A437-A33AC237D8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bǎocún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AE5D132-D99C-4329-BCFB-037C63522D13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5-29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95627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E6F761B-87F4-4CD5-BE1E-942BF4B58B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search for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FDF7F677-5994-42D1-BE7E-6CCFD4BFB18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尋找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34EC6F7-DE05-4CEE-8747-F12D947A90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xúnzhǎo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893F536-DAB3-471D-B54C-FBBD9D15B1D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5-30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2341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1797F9F-33D6-446C-A688-BB29C4E7468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blindly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EC05691F-7EE5-4A44-B09C-7714CEB2CE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盲目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A442395C-2860-46A7-BB41-BB87617773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mángmù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2CB5D25-D92E-4C1D-AC5A-11813A8E552E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99160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59155E3C-8D14-4850-B637-84A5F338D48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sustainability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95362AFB-46CB-4057-8829-4074B8313E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永續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F6E8BA67-8278-4DC4-A136-5D730F50FB4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yǒngxù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F4754790-97E5-41E1-B723-E55494AC4CC1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5-32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72664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字版面配置區 13">
            <a:extLst>
              <a:ext uri="{FF2B5EF4-FFF2-40B4-BE49-F238E27FC236}">
                <a16:creationId xmlns:a16="http://schemas.microsoft.com/office/drawing/2014/main" id="{D604BBBC-F624-4117-BFD0-8F0975A81F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Gabrielle Bonheur Coco Chanel</a:t>
            </a:r>
            <a:endParaRPr lang="zh-TW" altLang="en-US" dirty="0"/>
          </a:p>
        </p:txBody>
      </p:sp>
      <p:sp>
        <p:nvSpPr>
          <p:cNvPr id="11" name="標題 10">
            <a:extLst>
              <a:ext uri="{FF2B5EF4-FFF2-40B4-BE49-F238E27FC236}">
                <a16:creationId xmlns:a16="http://schemas.microsoft.com/office/drawing/2014/main" id="{A55725D6-5413-4C76-82F4-C8246DDFC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5057" y="1173434"/>
            <a:ext cx="11811681" cy="2387600"/>
          </a:xfrm>
        </p:spPr>
        <p:txBody>
          <a:bodyPr/>
          <a:lstStyle/>
          <a:p>
            <a:r>
              <a:rPr lang="zh-TW" altLang="en-US" dirty="0"/>
              <a:t>香奈兒女士</a:t>
            </a:r>
          </a:p>
        </p:txBody>
      </p:sp>
      <p:sp>
        <p:nvSpPr>
          <p:cNvPr id="12" name="副標題 11">
            <a:extLst>
              <a:ext uri="{FF2B5EF4-FFF2-40B4-BE49-F238E27FC236}">
                <a16:creationId xmlns:a16="http://schemas.microsoft.com/office/drawing/2014/main" id="{EFBCBD40-6DD3-4319-8A34-972EB5352A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5057" y="3914698"/>
            <a:ext cx="11811681" cy="1427589"/>
          </a:xfrm>
        </p:spPr>
        <p:txBody>
          <a:bodyPr/>
          <a:lstStyle/>
          <a:p>
            <a:r>
              <a:rPr lang="en-US" altLang="zh-TW" dirty="0" err="1"/>
              <a:t>Xiāngnài'ér</a:t>
            </a:r>
            <a:r>
              <a:rPr lang="en-US" altLang="zh-TW" dirty="0"/>
              <a:t> </a:t>
            </a:r>
            <a:r>
              <a:rPr lang="en-US" altLang="zh-TW" dirty="0" err="1"/>
              <a:t>nǚshì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4ED7C2D-C46B-4408-BC6B-0EC535214EC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專有名詞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-1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701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4509858-BF0E-432D-96CA-F8D90AC2AC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accept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21347BB-76F1-4CA5-8AE9-BE2793B699A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接受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DAA2C8F-7618-42A8-BFF9-8A961DF480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jiēshòu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AADEF851-7870-48CA-A8D1-F1A232255639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5-3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8176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CD667602-DFF1-4BA2-A767-867F15FE6C6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follow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1354A922-1519-4161-8BB0-133EB8BE77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追隨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8E01CF13-1140-453D-8B2E-CFA1506BA7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zhuīsuí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7967996-07E8-443C-897C-BA927ED5AD45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5-4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5826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E68D99C3-A626-4430-9C42-CE5E5F8A369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dress up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54B9E764-F51C-411B-B5F5-B4D5030329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打扮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53BED92D-D348-4451-ADAA-D6819C5495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dǎbàn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D05EA252-A7CA-46F8-B07C-D1E76B11EE86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5-5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4055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6F24813C-7F32-43C1-984C-7E5D53D69D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to keep up with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BC18A04-A08F-446F-8091-70FAA284D26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跟上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7E7AF0D6-86AC-40F1-A0F2-0ABD62BBD44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gēnshàng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42CC02B7-36DE-4C80-AB03-95E690B9BE0B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5-6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51588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F2B8D892-2391-43B2-AADF-2E8C4073E8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trend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FBD7329-9D44-4DF6-A501-C03A117A50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趨勢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557F819-11B7-4D79-98D8-C1888651D7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qūshì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D3E4EC8-C3C1-4E01-AB4F-B5F77F9A8ACC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5-7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57778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>
            <a:extLst>
              <a:ext uri="{FF2B5EF4-FFF2-40B4-BE49-F238E27FC236}">
                <a16:creationId xmlns:a16="http://schemas.microsoft.com/office/drawing/2014/main" id="{7DD760DD-35BF-462C-9031-B940367467A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TW" dirty="0"/>
              <a:t>temporality</a:t>
            </a:r>
            <a:endParaRPr lang="zh-TW" altLang="en-US" dirty="0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2F1A00D7-36F3-457A-8E51-F74D292FD5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/>
              <a:t>時間性</a:t>
            </a:r>
          </a:p>
        </p:txBody>
      </p:sp>
      <p:sp>
        <p:nvSpPr>
          <p:cNvPr id="4" name="副標題 3">
            <a:extLst>
              <a:ext uri="{FF2B5EF4-FFF2-40B4-BE49-F238E27FC236}">
                <a16:creationId xmlns:a16="http://schemas.microsoft.com/office/drawing/2014/main" id="{0A525900-E77E-4F4C-9178-A45FC13803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/>
              <a:t>shíjiānxìng</a:t>
            </a:r>
            <a:endParaRPr lang="zh-TW" altLang="en-US" dirty="0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8181C0AE-5C06-4248-856F-A9CAC6B75618}"/>
              </a:ext>
            </a:extLst>
          </p:cNvPr>
          <p:cNvSpPr txBox="1"/>
          <p:nvPr/>
        </p:nvSpPr>
        <p:spPr>
          <a:xfrm>
            <a:off x="9220200" y="234995"/>
            <a:ext cx="18668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生詞</a:t>
            </a:r>
            <a:endParaRPr lang="en-US" altLang="zh-TW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32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5-8</a:t>
            </a:r>
            <a:endParaRPr lang="zh-TW" altLang="en-US" sz="32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7036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</TotalTime>
  <Words>201</Words>
  <Application>Microsoft Office PowerPoint</Application>
  <PresentationFormat>寬螢幕</PresentationFormat>
  <Paragraphs>166</Paragraphs>
  <Slides>34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34</vt:i4>
      </vt:variant>
    </vt:vector>
  </HeadingPairs>
  <TitlesOfParts>
    <vt:vector size="43" baseType="lpstr">
      <vt:lpstr>微軟正黑體</vt:lpstr>
      <vt:lpstr>標楷體</vt:lpstr>
      <vt:lpstr>Arial</vt:lpstr>
      <vt:lpstr>Calibri</vt:lpstr>
      <vt:lpstr>Calibri Light</vt:lpstr>
      <vt:lpstr>Times New Roman</vt:lpstr>
      <vt:lpstr>Office 佈景主題</vt:lpstr>
      <vt:lpstr>自訂設計</vt:lpstr>
      <vt:lpstr>1_自訂設計</vt:lpstr>
      <vt:lpstr>PowerPoint 簡報</vt:lpstr>
      <vt:lpstr>復古風</vt:lpstr>
      <vt:lpstr>追求</vt:lpstr>
      <vt:lpstr>接受</vt:lpstr>
      <vt:lpstr>追隨</vt:lpstr>
      <vt:lpstr>打扮</vt:lpstr>
      <vt:lpstr>跟上</vt:lpstr>
      <vt:lpstr>趨勢</vt:lpstr>
      <vt:lpstr>時間性</vt:lpstr>
      <vt:lpstr>曾經</vt:lpstr>
      <vt:lpstr>消失</vt:lpstr>
      <vt:lpstr>然而</vt:lpstr>
      <vt:lpstr>某</vt:lpstr>
      <vt:lpstr>獨特</vt:lpstr>
      <vt:lpstr>大眾</vt:lpstr>
      <vt:lpstr>世代</vt:lpstr>
      <vt:lpstr>經典</vt:lpstr>
      <vt:lpstr>風格</vt:lpstr>
      <vt:lpstr>融合</vt:lpstr>
      <vt:lpstr>創意</vt:lpstr>
      <vt:lpstr>懷念</vt:lpstr>
      <vt:lpstr>形成</vt:lpstr>
      <vt:lpstr>股</vt:lpstr>
      <vt:lpstr>風潮</vt:lpstr>
      <vt:lpstr>世紀</vt:lpstr>
      <vt:lpstr>年代</vt:lpstr>
      <vt:lpstr>例子</vt:lpstr>
      <vt:lpstr>~~界</vt:lpstr>
      <vt:lpstr>永遠</vt:lpstr>
      <vt:lpstr>保存</vt:lpstr>
      <vt:lpstr>尋找</vt:lpstr>
      <vt:lpstr>盲目</vt:lpstr>
      <vt:lpstr>永續</vt:lpstr>
      <vt:lpstr>香奈兒女士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MTC</dc:creator>
  <cp:lastModifiedBy>MTC</cp:lastModifiedBy>
  <cp:revision>30</cp:revision>
  <dcterms:created xsi:type="dcterms:W3CDTF">2024-07-26T00:45:44Z</dcterms:created>
  <dcterms:modified xsi:type="dcterms:W3CDTF">2026-04-22T07:23:42Z</dcterms:modified>
</cp:coreProperties>
</file>